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57" r:id="rId2"/>
    <p:sldId id="369" r:id="rId3"/>
    <p:sldId id="368" r:id="rId4"/>
    <p:sldId id="367" r:id="rId5"/>
    <p:sldId id="366" r:id="rId6"/>
    <p:sldId id="358" r:id="rId7"/>
    <p:sldId id="360" r:id="rId8"/>
    <p:sldId id="361" r:id="rId9"/>
    <p:sldId id="359" r:id="rId10"/>
    <p:sldId id="363" r:id="rId11"/>
    <p:sldId id="370" r:id="rId12"/>
  </p:sldIdLst>
  <p:sldSz cx="12192000" cy="6858000"/>
  <p:notesSz cx="6858000" cy="9144000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Light" panose="02000000000000000000" pitchFamily="2" charset="0"/>
      <p:regular r:id="rId21"/>
      <p:italic r:id="rId22"/>
    </p:embeddedFont>
    <p:embeddedFont>
      <p:font typeface="Roboto Medium" panose="02000000000000000000" pitchFamily="2" charset="0"/>
      <p:regular r:id="rId23"/>
      <p: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Source Sans Pro Semibold" panose="020B0603030403020204" pitchFamily="34" charset="0"/>
      <p:bold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D73"/>
    <a:srgbClr val="004D91"/>
    <a:srgbClr val="004B8D"/>
    <a:srgbClr val="46A5C0"/>
    <a:srgbClr val="EBEEF5"/>
    <a:srgbClr val="DFE4EF"/>
    <a:srgbClr val="27457B"/>
    <a:srgbClr val="2C4E8C"/>
    <a:srgbClr val="333F5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47" autoAdjust="0"/>
    <p:restoredTop sz="79540" autoAdjust="0"/>
  </p:normalViewPr>
  <p:slideViewPr>
    <p:cSldViewPr>
      <p:cViewPr varScale="1">
        <p:scale>
          <a:sx n="88" d="100"/>
          <a:sy n="88" d="100"/>
        </p:scale>
        <p:origin x="69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AA36BB-7C91-4AD4-8852-549CABFABB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4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DDB78E-45AE-4915-A272-867B43D174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1.1 -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Turn of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89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3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2.1 English Title</a:t>
            </a:r>
          </a:p>
          <a:p>
            <a:r>
              <a:rPr lang="en-GB" dirty="0"/>
              <a:t>2.2 Chinese Title</a:t>
            </a:r>
          </a:p>
          <a:p>
            <a:r>
              <a:rPr lang="en-GB" dirty="0"/>
              <a:t>2.3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8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3.1 English Title</a:t>
            </a:r>
          </a:p>
          <a:p>
            <a:r>
              <a:rPr lang="en-GB" dirty="0"/>
              <a:t>3.2 Chinese Title</a:t>
            </a:r>
          </a:p>
          <a:p>
            <a:r>
              <a:rPr lang="en-GB" dirty="0"/>
              <a:t>3.3 Hymns Header</a:t>
            </a:r>
          </a:p>
          <a:p>
            <a:r>
              <a:rPr lang="en-GB" dirty="0"/>
              <a:t>3.4 Hymn Number</a:t>
            </a:r>
          </a:p>
          <a:p>
            <a:r>
              <a:rPr lang="en-GB" dirty="0"/>
              <a:t>3.5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55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4.1 English Title</a:t>
            </a:r>
          </a:p>
          <a:p>
            <a:r>
              <a:rPr lang="en-GB" dirty="0"/>
              <a:t>4.2 Chinese Title</a:t>
            </a:r>
          </a:p>
          <a:p>
            <a:r>
              <a:rPr lang="en-GB" dirty="0"/>
              <a:t>4.3 Bible Verse Header</a:t>
            </a:r>
          </a:p>
          <a:p>
            <a:r>
              <a:rPr lang="en-GB" dirty="0"/>
              <a:t>4.4.1 English Book</a:t>
            </a:r>
          </a:p>
          <a:p>
            <a:r>
              <a:rPr lang="en-GB" dirty="0"/>
              <a:t>4.4.2 Chinese Book</a:t>
            </a:r>
          </a:p>
          <a:p>
            <a:r>
              <a:rPr lang="en-GB" dirty="0"/>
              <a:t>4.4.3 Chapter and verse</a:t>
            </a:r>
          </a:p>
          <a:p>
            <a:r>
              <a:rPr lang="en-GB" dirty="0"/>
              <a:t>4.5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Hymnal Hymns</a:t>
            </a:r>
          </a:p>
          <a:p>
            <a:r>
              <a:rPr lang="en-GB" dirty="0"/>
              <a:t>5.1 Hymn No</a:t>
            </a:r>
          </a:p>
          <a:p>
            <a:r>
              <a:rPr lang="en-GB" dirty="0"/>
              <a:t>5.2 Hymnal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59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Prayer Requests</a:t>
            </a:r>
          </a:p>
          <a:p>
            <a:r>
              <a:rPr lang="en-GB" dirty="0"/>
              <a:t>6.1 Prayer requests list</a:t>
            </a:r>
          </a:p>
          <a:p>
            <a:r>
              <a:rPr lang="en-GB" dirty="0"/>
              <a:t>6.2 Prayer request title</a:t>
            </a:r>
          </a:p>
          <a:p>
            <a:r>
              <a:rPr lang="en-GB" dirty="0"/>
              <a:t>6.6 Prayer request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5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20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Holy Communion</a:t>
            </a:r>
          </a:p>
          <a:p>
            <a:r>
              <a:rPr lang="en-GB" dirty="0"/>
              <a:t>8.1 Hymn numbers</a:t>
            </a:r>
          </a:p>
          <a:p>
            <a:r>
              <a:rPr lang="en-GB" dirty="0"/>
              <a:t>8.2 Names for bread</a:t>
            </a:r>
          </a:p>
          <a:p>
            <a:r>
              <a:rPr lang="en-GB"/>
              <a:t>8.3 Names for cup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54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Pray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2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CAA-18FA-47F0-A903-DBA212225F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65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1BF5-7F05-43D6-816A-1CAF3D91C8A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0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E9F7-B025-4E75-8161-7B9BB6CE3A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4FE7-66FC-4EAD-B051-86F08BA7F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50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1109-D7DB-4605-90E7-BF73684C3B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ED6-941F-4122-AA94-97EEE2B1BA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4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1FBF-A201-41E1-BFDA-270B35ABCA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E63A-C6D2-4298-AD56-DEB9EE8BB77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2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6825-00B2-4D57-AF0E-1DD6E59F4BB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3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A0DFB-2568-4CE3-9D53-BA939A88301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76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95AEE-0AC1-4B14-9A38-BE0B454F25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7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B2C2-AF41-4387-8320-1B1255123C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5133F4-7FD5-5B7D-09B3-A20812AE243D}"/>
              </a:ext>
            </a:extLst>
          </p:cNvPr>
          <p:cNvSpPr txBox="1"/>
          <p:nvPr/>
        </p:nvSpPr>
        <p:spPr>
          <a:xfrm>
            <a:off x="2374605" y="3350602"/>
            <a:ext cx="7442790" cy="144655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ja-JP" sz="88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TIME</a:t>
            </a:r>
            <a:endParaRPr lang="ja-JP" altLang="en-US" sz="8800" dirty="0">
              <a:latin typeface="Roboto Medium" panose="02000000000000000000" pitchFamily="2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63AE9C1-5708-B051-D7EE-0EE6D226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117" y="2708920"/>
            <a:ext cx="10425767" cy="620499"/>
          </a:xfrm>
        </p:spPr>
        <p:txBody>
          <a:bodyPr/>
          <a:lstStyle/>
          <a:p>
            <a:pPr algn="ctr"/>
            <a:fld id="{262A5D92-C80E-4DBB-870F-20F2BA8487B9}" type="datetime2">
              <a:rPr lang="en-US" altLang="en-US" sz="4400" smtClean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pPr algn="ctr"/>
              <a:t>Wednesday, January 24, 2024</a:t>
            </a:fld>
            <a:endParaRPr lang="en-US" altLang="en-US" sz="54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E9F7A-DC6C-846B-4531-B0652FDD3979}"/>
              </a:ext>
            </a:extLst>
          </p:cNvPr>
          <p:cNvSpPr txBox="1"/>
          <p:nvPr/>
        </p:nvSpPr>
        <p:spPr>
          <a:xfrm>
            <a:off x="1850771" y="792748"/>
            <a:ext cx="849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24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Welcome To True Jesus Church</a:t>
            </a:r>
          </a:p>
          <a:p>
            <a:pPr algn="ctr"/>
            <a:r>
              <a:rPr lang="zh-TW" altLang="en-US" sz="2400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歡迎光臨真耶穌教會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4383F5-92DA-8DF6-F885-EB1D6152FD1A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D1F7FF-AF2E-162B-A4CC-87D8AE96912E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63D50-60ED-B612-F9D1-60997220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4239E-C97E-1B29-FD37-F0429B803CFD}"/>
              </a:ext>
            </a:extLst>
          </p:cNvPr>
          <p:cNvGrpSpPr/>
          <p:nvPr/>
        </p:nvGrpSpPr>
        <p:grpSpPr>
          <a:xfrm>
            <a:off x="3722918" y="379408"/>
            <a:ext cx="4746164" cy="392157"/>
            <a:chOff x="839416" y="1908818"/>
            <a:chExt cx="9683406" cy="800102"/>
          </a:xfrm>
        </p:grpSpPr>
        <p:pic>
          <p:nvPicPr>
            <p:cNvPr id="5" name="Picture 4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CBFE6DBA-69AE-033D-B5DC-8EEF571E3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4" name="Picture 13" descr="A blue and black text&#10;&#10;Description automatically generated">
              <a:extLst>
                <a:ext uri="{FF2B5EF4-FFF2-40B4-BE49-F238E27FC236}">
                  <a16:creationId xmlns:a16="http://schemas.microsoft.com/office/drawing/2014/main" id="{F25371FE-966E-86FC-D0CE-B954BED0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7FD2AF-7F03-5326-A748-9D97F0B7E43C}"/>
              </a:ext>
            </a:extLst>
          </p:cNvPr>
          <p:cNvSpPr txBox="1"/>
          <p:nvPr/>
        </p:nvSpPr>
        <p:spPr>
          <a:xfrm>
            <a:off x="0" y="1332015"/>
            <a:ext cx="12191999" cy="1664937"/>
          </a:xfrm>
          <a:prstGeom prst="rect">
            <a:avLst/>
          </a:prstGeom>
          <a:solidFill>
            <a:srgbClr val="002D73"/>
          </a:solidFill>
          <a:ln w="63500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Please Turn Off/Silence Your Devices</a:t>
            </a:r>
            <a:endParaRPr lang="zh-TW" altLang="en-US" sz="4000" dirty="0">
              <a:solidFill>
                <a:schemeClr val="bg1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rPr>
              <a:t>請靜音或關閉所有電子設備</a:t>
            </a:r>
            <a:endParaRPr lang="en-GB" sz="4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659D1-465B-2355-077F-776794D48466}"/>
              </a:ext>
            </a:extLst>
          </p:cNvPr>
          <p:cNvGrpSpPr/>
          <p:nvPr/>
        </p:nvGrpSpPr>
        <p:grpSpPr>
          <a:xfrm>
            <a:off x="3578712" y="3572871"/>
            <a:ext cx="5034575" cy="2096985"/>
            <a:chOff x="1710701" y="2869813"/>
            <a:chExt cx="5664564" cy="2359386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C9BD3E1-856D-B518-3D09-AA2FCBC6B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701" y="2869813"/>
              <a:ext cx="2359386" cy="2359386"/>
            </a:xfrm>
            <a:prstGeom prst="rect">
              <a:avLst/>
            </a:prstGeom>
          </p:spPr>
        </p:pic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2B8EEB5-A2A8-2246-92B8-D793C3FD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880" y="2869814"/>
              <a:ext cx="2359385" cy="235938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003A56-1993-9818-6D93-7FF5D22D40ED}"/>
              </a:ext>
            </a:extLst>
          </p:cNvPr>
          <p:cNvGrpSpPr/>
          <p:nvPr/>
        </p:nvGrpSpPr>
        <p:grpSpPr>
          <a:xfrm>
            <a:off x="3722918" y="379408"/>
            <a:ext cx="4746164" cy="392157"/>
            <a:chOff x="839416" y="1908818"/>
            <a:chExt cx="9683406" cy="800102"/>
          </a:xfrm>
        </p:grpSpPr>
        <p:pic>
          <p:nvPicPr>
            <p:cNvPr id="10" name="Picture 9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BBE6EF2B-DF40-AA40-6E8A-842218BE9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1" name="Picture 10" descr="A blue and black text&#10;&#10;Description automatically generated">
              <a:extLst>
                <a:ext uri="{FF2B5EF4-FFF2-40B4-BE49-F238E27FC236}">
                  <a16:creationId xmlns:a16="http://schemas.microsoft.com/office/drawing/2014/main" id="{1DA4DC2F-EBE6-3049-B97A-679C66548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28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SERVICE TIMES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時間表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F586E6E-6C6B-7726-7830-A8900184C7D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1713FF-0768-1623-E43B-60D920D8C2EF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3D4579A-2EBC-6DEA-525B-E0F1E9FDD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9B4765E-63C9-50EA-7942-DC51A939259B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3" name="Picture 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2E2DAE88-C15E-5368-9618-1E60B0FDD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4" name="Picture 3" descr="A blue and black text&#10;&#10;Description automatically generated">
              <a:extLst>
                <a:ext uri="{FF2B5EF4-FFF2-40B4-BE49-F238E27FC236}">
                  <a16:creationId xmlns:a16="http://schemas.microsoft.com/office/drawing/2014/main" id="{420991CD-EB87-492C-E781-DE784EE1F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89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42088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0" y="3312379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solidFill>
                  <a:srgbClr val="002D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Chinese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0246C2A-6C5E-406F-8738-05ACA671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601967"/>
            <a:ext cx="10801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9ECDE-7B7F-1E88-3CF4-C4DBAE73DA4F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71E9E0-EB35-5896-D7BC-7FA265B12818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B6BE041-EBBF-969A-6C70-EB02A364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A7C2B6-2DC2-8D0C-B02E-B09359E0C4D2}"/>
              </a:ext>
            </a:extLst>
          </p:cNvPr>
          <p:cNvGrpSpPr/>
          <p:nvPr/>
        </p:nvGrpSpPr>
        <p:grpSpPr>
          <a:xfrm>
            <a:off x="4153375" y="301702"/>
            <a:ext cx="3885250" cy="321023"/>
            <a:chOff x="839416" y="1908818"/>
            <a:chExt cx="9683406" cy="800102"/>
          </a:xfrm>
        </p:grpSpPr>
        <p:pic>
          <p:nvPicPr>
            <p:cNvPr id="6" name="Picture 5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438A0638-4E93-DE29-EF19-E0BF363D9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7" name="Picture 6" descr="A blue and black text&#10;&#10;Description automatically generated">
              <a:extLst>
                <a:ext uri="{FF2B5EF4-FFF2-40B4-BE49-F238E27FC236}">
                  <a16:creationId xmlns:a16="http://schemas.microsoft.com/office/drawing/2014/main" id="{F1F69055-1BD2-6F2B-A821-C7178505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5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6064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465E7-4769-F1C8-0862-F8279896C533}"/>
              </a:ext>
            </a:extLst>
          </p:cNvPr>
          <p:cNvGrpSpPr/>
          <p:nvPr/>
        </p:nvGrpSpPr>
        <p:grpSpPr>
          <a:xfrm>
            <a:off x="0" y="1092330"/>
            <a:ext cx="12192000" cy="968518"/>
            <a:chOff x="0" y="1092330"/>
            <a:chExt cx="12192000" cy="968518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1092330"/>
              <a:ext cx="121920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8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3F96708-C4D2-C298-3663-7B798B07A44D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2060848"/>
              <a:ext cx="11449272" cy="0"/>
            </a:xfrm>
            <a:prstGeom prst="line">
              <a:avLst/>
            </a:prstGeom>
            <a:ln w="19050">
              <a:solidFill>
                <a:srgbClr val="002D73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524000" y="252983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endParaRPr lang="en-US" alt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1527285" y="3184795"/>
            <a:ext cx="9137431" cy="298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41C1222-9655-62C3-F490-CC47D49C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50" y="6011996"/>
            <a:ext cx="4330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8DC233-92CB-DDF6-DFDD-1CE43038E2B0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135275-7A97-21D8-9DD3-AB216F7864DA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2D73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FDA1062-532B-35D2-5284-2BF2EA2F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870AAC0-1709-06A1-498D-40DBAA654578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5" name="Picture 4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DB9D3B09-BA05-C1B0-DAA9-B1140300F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6" name="Picture 5" descr="A blue and black text&#10;&#10;Description automatically generated">
              <a:extLst>
                <a:ext uri="{FF2B5EF4-FFF2-40B4-BE49-F238E27FC236}">
                  <a16:creationId xmlns:a16="http://schemas.microsoft.com/office/drawing/2014/main" id="{2942D08E-2E36-0562-1A95-E4BD4A2D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2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1384A1C-6723-8919-8628-8B11E6CB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34BCB-A856-5BB0-AE3D-AA86A885AC0F}"/>
              </a:ext>
            </a:extLst>
          </p:cNvPr>
          <p:cNvGrpSpPr/>
          <p:nvPr/>
        </p:nvGrpSpPr>
        <p:grpSpPr>
          <a:xfrm>
            <a:off x="0" y="879645"/>
            <a:ext cx="12192000" cy="761949"/>
            <a:chOff x="0" y="879645"/>
            <a:chExt cx="12192000" cy="761949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879645"/>
              <a:ext cx="12192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D9C8CE-92D5-FEE1-3B6E-CA59DB6EB3D6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1641594"/>
              <a:ext cx="11449272" cy="0"/>
            </a:xfrm>
            <a:prstGeom prst="line">
              <a:avLst/>
            </a:prstGeom>
            <a:ln w="19050">
              <a:solidFill>
                <a:srgbClr val="002D73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2160742" y="2318320"/>
            <a:ext cx="3935258" cy="666501"/>
          </a:xfrm>
          <a:prstGeom prst="roundRect">
            <a:avLst>
              <a:gd name="adj" fmla="val 2956"/>
            </a:avLst>
          </a:prstGeom>
          <a:noFill/>
          <a:ln w="57150">
            <a:noFill/>
          </a:ln>
          <a:effectLst/>
        </p:spPr>
        <p:txBody>
          <a:bodyPr wrap="square" anchor="ctr">
            <a:noAutofit/>
          </a:bodyPr>
          <a:lstStyle/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800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BIBLE VERSE </a:t>
            </a:r>
            <a:r>
              <a:rPr lang="zh-TW" altLang="en-US" sz="2800" b="1" dirty="0">
                <a:solidFill>
                  <a:srgbClr val="002D73"/>
                </a:solidFill>
                <a:latin typeface="Source Sans Pro Semibold" panose="020B06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經文</a:t>
            </a:r>
            <a:endParaRPr lang="en-US" altLang="en-US" sz="2800" b="1" dirty="0">
              <a:solidFill>
                <a:srgbClr val="002D73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0E8C85-7B20-E8E0-FE06-83104E083FF4}"/>
              </a:ext>
            </a:extLst>
          </p:cNvPr>
          <p:cNvGrpSpPr/>
          <p:nvPr/>
        </p:nvGrpSpPr>
        <p:grpSpPr>
          <a:xfrm>
            <a:off x="-1" y="3033580"/>
            <a:ext cx="12192000" cy="2051604"/>
            <a:chOff x="-1" y="3033580"/>
            <a:chExt cx="12192001" cy="2051604"/>
          </a:xfrm>
        </p:grpSpPr>
        <p:sp>
          <p:nvSpPr>
            <p:cNvPr id="344071" name="Text Box 7"/>
            <p:cNvSpPr txBox="1">
              <a:spLocks noChangeArrowheads="1"/>
            </p:cNvSpPr>
            <p:nvPr/>
          </p:nvSpPr>
          <p:spPr bwMode="auto">
            <a:xfrm>
              <a:off x="-1" y="3033580"/>
              <a:ext cx="5951985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English Book</a:t>
              </a:r>
            </a:p>
          </p:txBody>
        </p:sp>
        <p:sp>
          <p:nvSpPr>
            <p:cNvPr id="344072" name="Text Box 8"/>
            <p:cNvSpPr txBox="1">
              <a:spLocks noChangeArrowheads="1"/>
            </p:cNvSpPr>
            <p:nvPr/>
          </p:nvSpPr>
          <p:spPr bwMode="auto">
            <a:xfrm>
              <a:off x="0" y="4069521"/>
              <a:ext cx="5951984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 Book</a:t>
              </a:r>
            </a:p>
          </p:txBody>
        </p:sp>
        <p:sp>
          <p:nvSpPr>
            <p:cNvPr id="344073" name="Text Box 9"/>
            <p:cNvSpPr txBox="1">
              <a:spLocks noChangeArrowheads="1"/>
            </p:cNvSpPr>
            <p:nvPr/>
          </p:nvSpPr>
          <p:spPr bwMode="auto">
            <a:xfrm>
              <a:off x="6096000" y="3462897"/>
              <a:ext cx="609600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Chapter &amp; Verse</a:t>
              </a:r>
            </a:p>
          </p:txBody>
        </p:sp>
      </p:grpSp>
      <p:sp>
        <p:nvSpPr>
          <p:cNvPr id="2" name="Text Box 10">
            <a:extLst>
              <a:ext uri="{FF2B5EF4-FFF2-40B4-BE49-F238E27FC236}">
                <a16:creationId xmlns:a16="http://schemas.microsoft.com/office/drawing/2014/main" id="{A03727F8-2A1B-7304-433D-DFB7BA34A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4330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3B6EE5-B972-0F30-6E01-55EA7D6703BC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E1353-CBFE-7117-91DA-0434A071127B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7B44BF-812C-8A15-780B-715C92A9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B9AE9B-48CF-CE0E-0245-639806AD9604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11" name="Picture 10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7450E156-F457-2BB8-0E69-BFD4B148F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2" name="Picture 11" descr="A blue and black text&#10;&#10;Description automatically generated">
              <a:extLst>
                <a:ext uri="{FF2B5EF4-FFF2-40B4-BE49-F238E27FC236}">
                  <a16:creationId xmlns:a16="http://schemas.microsoft.com/office/drawing/2014/main" id="{F233C7AD-7373-22E2-7E1C-49F7833F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0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54340"/>
            <a:ext cx="12192000" cy="46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altLang="zh-TW" sz="48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5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36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HYMNAL</a:t>
            </a:r>
            <a:r>
              <a:rPr lang="en-GB" altLang="en-US" sz="36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詩頌</a:t>
            </a:r>
            <a:endParaRPr lang="en-GB" altLang="zh-TW" sz="36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1796DB7B-86BD-6857-BD8F-4B31BBD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5400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44C0EF-0C69-C35D-174F-F6B3C0E727D8}"/>
              </a:ext>
            </a:extLst>
          </p:cNvPr>
          <p:cNvCxnSpPr>
            <a:cxnSpLocks/>
          </p:cNvCxnSpPr>
          <p:nvPr/>
        </p:nvCxnSpPr>
        <p:spPr>
          <a:xfrm>
            <a:off x="371364" y="908720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A0B0B-98AE-59E1-915A-892F0D493E85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8F94B5-C57C-2FD3-B030-399C6EB7ABAD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D3F959-C1F4-C385-A2F7-EF95F498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A6E691-4EA6-FE39-89B1-74ACEB4BE2F1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9" name="Picture 8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7CFA5B08-80B6-867B-6364-A38D7C04C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0" name="Picture 9" descr="A blue and black text&#10;&#10;Description automatically generated">
              <a:extLst>
                <a:ext uri="{FF2B5EF4-FFF2-40B4-BE49-F238E27FC236}">
                  <a16:creationId xmlns:a16="http://schemas.microsoft.com/office/drawing/2014/main" id="{594A74DC-8ED5-EF02-0B8D-52169F6D6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8720"/>
            <a:ext cx="121920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PRAYER REQUESTS 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代禱</a:t>
            </a:r>
            <a:endParaRPr lang="en-GB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C5AF74-D45F-93AA-BAFD-966FF0A19540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F6C5687-CD33-A6A1-A0DA-8DE6F87B2B5A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1E79F-0D9F-0223-4FDD-F9A68520AA54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4EA96AE-5C19-DFB2-7B46-B9D6CFD26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2BC89D-EA66-1B68-506B-9815734C4D4B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9" name="Picture 8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A76DA447-847A-FA8D-B93D-C50DAF19F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0" name="Picture 9" descr="A blue and black text&#10;&#10;Description automatically generated">
              <a:extLst>
                <a:ext uri="{FF2B5EF4-FFF2-40B4-BE49-F238E27FC236}">
                  <a16:creationId xmlns:a16="http://schemas.microsoft.com/office/drawing/2014/main" id="{6DDB8939-FD4A-B0A9-4007-77E2D54D9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ANNOUNCEMENTS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佈告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9011AB9-798B-3EEF-D4DB-3B6D008A25B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536680-46C7-1F27-4772-238E5283DEF0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5257657-1A92-9166-BE9F-6CE3263C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211A233-F062-5170-25E5-96BA9135F512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3" name="Picture 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62D4F06D-C250-BE94-96AC-CAB7CB5AF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4" name="Picture 3" descr="A blue and black text&#10;&#10;Description automatically generated">
              <a:extLst>
                <a:ext uri="{FF2B5EF4-FFF2-40B4-BE49-F238E27FC236}">
                  <a16:creationId xmlns:a16="http://schemas.microsoft.com/office/drawing/2014/main" id="{11FE10B6-038C-ECDE-0568-CA53FD96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85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D51502-57FE-8887-4DC6-7A176EDB3285}"/>
              </a:ext>
            </a:extLst>
          </p:cNvPr>
          <p:cNvSpPr txBox="1"/>
          <p:nvPr/>
        </p:nvSpPr>
        <p:spPr>
          <a:xfrm>
            <a:off x="488675" y="1413897"/>
            <a:ext cx="5118640" cy="995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 No.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F1879-493F-4201-BC24-C2CC96213270}"/>
              </a:ext>
            </a:extLst>
          </p:cNvPr>
          <p:cNvSpPr txBox="1"/>
          <p:nvPr/>
        </p:nvSpPr>
        <p:spPr>
          <a:xfrm>
            <a:off x="6095999" y="1412776"/>
            <a:ext cx="6095993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01149-CE29-414A-E785-70ADD41E8777}"/>
              </a:ext>
            </a:extLst>
          </p:cNvPr>
          <p:cNvSpPr txBox="1"/>
          <p:nvPr/>
        </p:nvSpPr>
        <p:spPr>
          <a:xfrm>
            <a:off x="6095998" y="4194328"/>
            <a:ext cx="6095999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95" y="188640"/>
            <a:ext cx="11565574" cy="60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HOLY COMMUNION </a:t>
            </a:r>
            <a:r>
              <a:rPr lang="ja-JP" altLang="en-US" sz="2800" b="1" i="0" dirty="0">
                <a:effectLst/>
                <a:latin typeface="Source Sans Pro" panose="020B0503030403020204" pitchFamily="34" charset="0"/>
                <a:ea typeface="Microsoft JhengHei" panose="020B0604030504040204" pitchFamily="34" charset="-120"/>
              </a:rPr>
              <a:t>聖餐典禮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D95AD-4773-FC73-1AF7-7F4E685AEB24}"/>
              </a:ext>
            </a:extLst>
          </p:cNvPr>
          <p:cNvSpPr txBox="1"/>
          <p:nvPr/>
        </p:nvSpPr>
        <p:spPr>
          <a:xfrm>
            <a:off x="488682" y="908720"/>
            <a:ext cx="511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</a:t>
            </a:r>
            <a:r>
              <a:rPr lang="en-GB" sz="3200" b="1" dirty="0">
                <a:solidFill>
                  <a:srgbClr val="002D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200" b="1" dirty="0">
                <a:solidFill>
                  <a:srgbClr val="002D73"/>
                </a:solidFill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r>
              <a:rPr lang="en-GB" sz="3200" b="1" dirty="0">
                <a:solidFill>
                  <a:srgbClr val="002D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0D86B-9412-FFFA-2E86-3E358DE4B992}"/>
              </a:ext>
            </a:extLst>
          </p:cNvPr>
          <p:cNvSpPr txBox="1"/>
          <p:nvPr/>
        </p:nvSpPr>
        <p:spPr>
          <a:xfrm>
            <a:off x="6096000" y="791464"/>
            <a:ext cx="6095999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06038-3F4F-5E0F-699C-9FFE1D160046}"/>
              </a:ext>
            </a:extLst>
          </p:cNvPr>
          <p:cNvSpPr txBox="1"/>
          <p:nvPr/>
        </p:nvSpPr>
        <p:spPr>
          <a:xfrm>
            <a:off x="6095999" y="3573016"/>
            <a:ext cx="609599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CUP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3106D-AA34-3316-F415-E7DE8E87440E}"/>
              </a:ext>
            </a:extLst>
          </p:cNvPr>
          <p:cNvCxnSpPr>
            <a:cxnSpLocks/>
          </p:cNvCxnSpPr>
          <p:nvPr/>
        </p:nvCxnSpPr>
        <p:spPr>
          <a:xfrm>
            <a:off x="6096000" y="1051553"/>
            <a:ext cx="0" cy="5473791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3BEE3A-5990-3F55-46BF-D0238DFFC428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1E618C1-8271-5D64-DBD3-79E494995480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4" name="Picture 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6651B11B-2049-67D5-35A2-090BF860F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9" name="Picture 8" descr="A blue and black text&#10;&#10;Description automatically generated">
              <a:extLst>
                <a:ext uri="{FF2B5EF4-FFF2-40B4-BE49-F238E27FC236}">
                  <a16:creationId xmlns:a16="http://schemas.microsoft.com/office/drawing/2014/main" id="{E155A478-5F2A-7280-9F4D-39415AC28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51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8864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How do I pray? </a:t>
            </a:r>
            <a:r>
              <a:rPr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我如何禱告</a:t>
            </a:r>
            <a:r>
              <a:rPr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?</a:t>
            </a:r>
            <a:endParaRPr lang="en-GB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16D5-86EA-E742-B39A-4D64FDB8E053}"/>
              </a:ext>
            </a:extLst>
          </p:cNvPr>
          <p:cNvSpPr txBox="1"/>
          <p:nvPr/>
        </p:nvSpPr>
        <p:spPr>
          <a:xfrm>
            <a:off x="335358" y="1268760"/>
            <a:ext cx="5760640" cy="43345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Kneel with humility.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Close your eyes to concentrate.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Begin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“In the name of the Lord Jesus Christ I pray.”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Praise the Lord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“Hallelujah!”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Spend time to speak with God from your heart and ask Him to fill you with the Holy Spirit.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Conclude your prayer with,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“Amen.”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4AB72-B659-2754-2040-B5F198104EBB}"/>
              </a:ext>
            </a:extLst>
          </p:cNvPr>
          <p:cNvSpPr txBox="1"/>
          <p:nvPr/>
        </p:nvSpPr>
        <p:spPr>
          <a:xfrm>
            <a:off x="6168009" y="1268760"/>
            <a:ext cx="6023991" cy="4372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虔誠地跪下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閉上眼睛專心預備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奉主耶穌聖名禱告”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哈利路亞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讚美主耶穌”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您也可以將您的需要告訴神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並祈求祂賞賜您聖靈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最後以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“阿們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!”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結束禱告</a:t>
            </a:r>
            <a:endParaRPr lang="en-GB" sz="32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A1ED19-9EAE-46BB-2964-AEB5C870521D}"/>
              </a:ext>
            </a:extLst>
          </p:cNvPr>
          <p:cNvCxnSpPr>
            <a:cxnSpLocks/>
          </p:cNvCxnSpPr>
          <p:nvPr/>
        </p:nvCxnSpPr>
        <p:spPr>
          <a:xfrm>
            <a:off x="294302" y="908720"/>
            <a:ext cx="11603397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CEC43C3-0008-9ABB-03CB-9D577B58A1E1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0127B-7F44-CC98-7D2A-DBFCFE72FD31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7D35DFB-481C-870F-CFBD-85D61BC88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AADFBC-AA1D-4238-19ED-A4F7330CF905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4" name="Picture 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1F1191EC-4C7E-F2E8-DF47-807A46686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6" name="Picture 5" descr="A blue and black text&#10;&#10;Description automatically generated">
              <a:extLst>
                <a:ext uri="{FF2B5EF4-FFF2-40B4-BE49-F238E27FC236}">
                  <a16:creationId xmlns:a16="http://schemas.microsoft.com/office/drawing/2014/main" id="{6259E95B-F851-EB4F-EC8A-E62DAD3BC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436884"/>
      </p:ext>
    </p:extLst>
  </p:cSld>
  <p:clrMapOvr>
    <a:masterClrMapping/>
  </p:clrMapOvr>
</p:sld>
</file>

<file path=ppt/theme/theme1.xml><?xml version="1.0" encoding="utf-8"?>
<a:theme xmlns:a="http://schemas.openxmlformats.org/drawingml/2006/main" name="Saturday Servic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1327</TotalTime>
  <Words>539</Words>
  <Application>Microsoft Office PowerPoint</Application>
  <PresentationFormat>Widescreen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Roboto Light</vt:lpstr>
      <vt:lpstr>Arial</vt:lpstr>
      <vt:lpstr>Roboto</vt:lpstr>
      <vt:lpstr>Calibri Light</vt:lpstr>
      <vt:lpstr>Roboto Medium</vt:lpstr>
      <vt:lpstr>Calibri</vt:lpstr>
      <vt:lpstr>Microsoft JhengHei</vt:lpstr>
      <vt:lpstr>Source Sans Pro</vt:lpstr>
      <vt:lpstr>Source Sans Pro Semibold</vt:lpstr>
      <vt:lpstr>Saturday Service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Leicester TJC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Church</dc:creator>
  <cp:lastModifiedBy>Caleb Chan</cp:lastModifiedBy>
  <cp:revision>541</cp:revision>
  <dcterms:created xsi:type="dcterms:W3CDTF">2004-10-30T13:20:40Z</dcterms:created>
  <dcterms:modified xsi:type="dcterms:W3CDTF">2024-01-24T22:52:42Z</dcterms:modified>
</cp:coreProperties>
</file>